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57" r:id="rId2"/>
    <p:sldId id="256" r:id="rId3"/>
    <p:sldId id="258" r:id="rId4"/>
    <p:sldId id="259" r:id="rId5"/>
  </p:sldIdLst>
  <p:sldSz cx="6858000" cy="9144000" type="letter"/>
  <p:notesSz cx="6950075" cy="9236075"/>
  <p:defaultTextStyle>
    <a:defPPr>
      <a:defRPr lang="en-US"/>
    </a:defPPr>
    <a:lvl1pPr marL="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2124" y="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C2964A7-F7BD-4E1B-95C0-9F4A22705AEF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5050" y="1154113"/>
            <a:ext cx="23399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CF684BD9-0218-48BE-8078-C4CF3EC2852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5973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67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4BD9-0218-48BE-8078-C4CF3EC28521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456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4BD9-0218-48BE-8078-C4CF3EC28521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6283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84BD9-0218-48BE-8078-C4CF3EC28521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6533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5386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4561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300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5144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8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6856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2807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079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639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576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329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4C6D0-BD5B-429E-8DDE-348D23AA1F47}" type="datetimeFigureOut">
              <a:rPr lang="en-CA" smtClean="0"/>
              <a:t>2016-12-07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14BF9-C7C3-4DBA-AE6F-265E29E533B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806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4000" y="184734"/>
            <a:ext cx="6172200" cy="839935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Instructions on how to make your poster</a:t>
            </a:r>
          </a:p>
          <a:p>
            <a:endParaRPr lang="en-CA" sz="2400" dirty="0"/>
          </a:p>
          <a:p>
            <a:endParaRPr lang="en-CA" sz="2400" dirty="0"/>
          </a:p>
          <a:p>
            <a:pPr marL="144661" indent="-144661">
              <a:buAutoNum type="arabicPeriod"/>
            </a:pPr>
            <a:r>
              <a:rPr lang="en-CA" sz="2400" dirty="0"/>
              <a:t>Find the one below that best fits your needs – Rowing or Sailing</a:t>
            </a:r>
          </a:p>
          <a:p>
            <a:pPr marL="144661" indent="-144661">
              <a:buAutoNum type="arabicPeriod"/>
            </a:pPr>
            <a:r>
              <a:rPr lang="en-CA" sz="2400" dirty="0"/>
              <a:t>Insert your club name where indicated and replace the COAST logo with your club </a:t>
            </a:r>
            <a:r>
              <a:rPr lang="en-CA" sz="2400" dirty="0" smtClean="0"/>
              <a:t>logo. (If your community name isn’t obvious in the club name and club has low visibility consider changing invites you to invites city name</a:t>
            </a:r>
            <a:endParaRPr lang="en-CA" sz="2400" dirty="0"/>
          </a:p>
          <a:p>
            <a:pPr marL="144661" indent="-144661">
              <a:buAutoNum type="arabicPeriod"/>
            </a:pPr>
            <a:r>
              <a:rPr lang="en-CA" sz="2400" dirty="0"/>
              <a:t>Edit the date and time to fit your club</a:t>
            </a:r>
          </a:p>
          <a:p>
            <a:pPr marL="144661" indent="-144661">
              <a:buAutoNum type="arabicPeriod"/>
            </a:pPr>
            <a:r>
              <a:rPr lang="en-CA" sz="2400" dirty="0"/>
              <a:t>Copy that slide only into a new blank power point </a:t>
            </a:r>
          </a:p>
          <a:p>
            <a:pPr marL="144661" indent="-144661">
              <a:buAutoNum type="arabicPeriod"/>
            </a:pPr>
            <a:r>
              <a:rPr lang="en-CA" sz="2400" dirty="0"/>
              <a:t>Save the new document as a PowerPoint and then you can also save as a pdf and a jpeg for </a:t>
            </a:r>
            <a:r>
              <a:rPr lang="en-CA" sz="2400" dirty="0" smtClean="0"/>
              <a:t>printing</a:t>
            </a:r>
          </a:p>
          <a:p>
            <a:pPr marL="144661" indent="-144661">
              <a:buAutoNum type="arabicPeriod"/>
            </a:pPr>
            <a:endParaRPr lang="en-CA" sz="2400" dirty="0"/>
          </a:p>
          <a:p>
            <a:r>
              <a:rPr lang="en-CA" sz="2400" dirty="0" smtClean="0"/>
              <a:t>REMEMBER</a:t>
            </a:r>
          </a:p>
          <a:p>
            <a:r>
              <a:rPr lang="en-CA" sz="2400" dirty="0" smtClean="0"/>
              <a:t>These are just samples intended to help you – feel free to play with them to add your own pictures.</a:t>
            </a:r>
          </a:p>
          <a:p>
            <a:pPr algn="ctr"/>
            <a:r>
              <a:rPr lang="en-CA" sz="2400" dirty="0" smtClean="0"/>
              <a:t>JUST KEEP IT SIMPLE!</a:t>
            </a:r>
            <a:endParaRPr lang="en-CA" sz="2400" dirty="0"/>
          </a:p>
          <a:p>
            <a:pPr marL="144661" indent="-144661" algn="ctr">
              <a:buAutoNum type="arabicPeriod"/>
            </a:pPr>
            <a:endParaRPr lang="en-CA" sz="1181" dirty="0"/>
          </a:p>
        </p:txBody>
      </p:sp>
    </p:spTree>
    <p:extLst>
      <p:ext uri="{BB962C8B-B14F-4D97-AF65-F5344CB8AC3E}">
        <p14:creationId xmlns:p14="http://schemas.microsoft.com/office/powerpoint/2010/main" val="1193261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76" t="4606" r="32467" b="14113"/>
          <a:stretch/>
        </p:blipFill>
        <p:spPr>
          <a:xfrm>
            <a:off x="-165099" y="-329532"/>
            <a:ext cx="7023100" cy="9512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7" y="7380187"/>
            <a:ext cx="4951225" cy="132887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378528" y="1895859"/>
            <a:ext cx="3616567" cy="114694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Invites You to </a:t>
            </a: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Try Sailing for </a:t>
            </a:r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2740" y="3713502"/>
            <a:ext cx="3030379" cy="18856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HOUSE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JUNE 24</a:t>
            </a:r>
            <a:r>
              <a:rPr lang="en-US" sz="40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10:00-12:00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70047" y="6626454"/>
            <a:ext cx="1717906" cy="469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Register at: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3900" y="397563"/>
            <a:ext cx="4610621" cy="11469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CLUB NAME</a:t>
            </a:r>
          </a:p>
        </p:txBody>
      </p:sp>
    </p:spTree>
    <p:extLst>
      <p:ext uri="{BB962C8B-B14F-4D97-AF65-F5344CB8AC3E}">
        <p14:creationId xmlns:p14="http://schemas.microsoft.com/office/powerpoint/2010/main" val="3450020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7" r="18547"/>
          <a:stretch/>
        </p:blipFill>
        <p:spPr>
          <a:xfrm>
            <a:off x="0" y="-208547"/>
            <a:ext cx="6858000" cy="9352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7" y="7284565"/>
            <a:ext cx="4951225" cy="1328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1294403" y="1895859"/>
            <a:ext cx="3784819" cy="1146948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Invites You to </a:t>
            </a: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Try 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Rowing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</a:t>
            </a:r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2740" y="3713502"/>
            <a:ext cx="3030379" cy="18856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HOUSE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JUNE 24</a:t>
            </a:r>
            <a:r>
              <a:rPr lang="en-US" sz="40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10:00-12:00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70047" y="6616001"/>
            <a:ext cx="1717906" cy="469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Register at: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3900" y="397563"/>
            <a:ext cx="4610621" cy="11469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CLUB NAME</a:t>
            </a:r>
          </a:p>
        </p:txBody>
      </p:sp>
    </p:spTree>
    <p:extLst>
      <p:ext uri="{BB962C8B-B14F-4D97-AF65-F5344CB8AC3E}">
        <p14:creationId xmlns:p14="http://schemas.microsoft.com/office/powerpoint/2010/main" val="303086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4" r="25550"/>
          <a:stretch/>
        </p:blipFill>
        <p:spPr>
          <a:xfrm>
            <a:off x="-153290" y="0"/>
            <a:ext cx="6985000" cy="924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7" y="7665939"/>
            <a:ext cx="4951225" cy="1328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784468" y="1419917"/>
            <a:ext cx="5517664" cy="11469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Invites You to </a:t>
            </a: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Try </a:t>
            </a:r>
            <a:r>
              <a:rPr lang="en-U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Sailing &amp; Rowing 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 </a:t>
            </a:r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384" y="2906694"/>
            <a:ext cx="2451990" cy="311671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OPEN HOUSE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JUNE 24</a:t>
            </a:r>
            <a:r>
              <a:rPr lang="en-US" sz="4000" baseline="30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10:00-12:00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4736" y="7027763"/>
            <a:ext cx="1717906" cy="4698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Register at: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23689" y="158839"/>
            <a:ext cx="4610621" cy="11469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en-US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CLUB NAME</a:t>
            </a:r>
          </a:p>
        </p:txBody>
      </p:sp>
    </p:spTree>
    <p:extLst>
      <p:ext uri="{BB962C8B-B14F-4D97-AF65-F5344CB8AC3E}">
        <p14:creationId xmlns:p14="http://schemas.microsoft.com/office/powerpoint/2010/main" val="262635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183</Words>
  <Application>Microsoft Office PowerPoint</Application>
  <PresentationFormat>Letter Paper (8.5x11 in)</PresentationFormat>
  <Paragraphs>36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Roddie</dc:creator>
  <cp:lastModifiedBy>Lisa Roddie</cp:lastModifiedBy>
  <cp:revision>7</cp:revision>
  <cp:lastPrinted>2016-12-07T17:13:57Z</cp:lastPrinted>
  <dcterms:created xsi:type="dcterms:W3CDTF">2016-12-07T16:21:47Z</dcterms:created>
  <dcterms:modified xsi:type="dcterms:W3CDTF">2016-12-07T18:02:29Z</dcterms:modified>
</cp:coreProperties>
</file>