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70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536" y="60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840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23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281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4850"/>
            <a:ext cx="2881312" cy="7735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3244850"/>
            <a:ext cx="2881314" cy="7735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379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745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80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751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514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4508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4074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8551" y="649288"/>
            <a:ext cx="1477963" cy="10331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288"/>
            <a:ext cx="4284661" cy="1033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32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796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96985" y="59989"/>
            <a:ext cx="2398029" cy="64633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Instructions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599" y="928408"/>
            <a:ext cx="11954933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General Promotion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Pick the image (s) that best reflects your club - good to use different pictures on Social Media to keep it looking </a:t>
            </a:r>
            <a:r>
              <a:rPr lang="en-CA" dirty="0"/>
              <a:t>new– on the one slide add your own picture </a:t>
            </a:r>
            <a:r>
              <a:rPr lang="en-CA" dirty="0" smtClean="0"/>
              <a:t>  </a:t>
            </a: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your club logo into the space where the COAST logo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your club name and address where it says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If you are not using the provincial wide date – put in your date and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the website address – either the club or the registration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your contact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Sponsors – insert a picture to add sponsor logo’s; if you had low numbers adjust paragraph to avoid number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599" y="3623595"/>
            <a:ext cx="1195493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Countdown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your club logo into the space where the COAST logo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533" y="4463749"/>
            <a:ext cx="11954933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To Save slides as an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Under File (top left) click on Save 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Browse for the folder you want to save it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Enter an appropriate and memorable name (this name could be seen by others)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 Under the file name there is a Save As Type box – click on it to save it as a JPEG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It will give you the option to just save the current slide as a picture – do that it is easier to manage one image at a time especially as not all will apply to your club</a:t>
            </a:r>
          </a:p>
        </p:txBody>
      </p:sp>
    </p:spTree>
    <p:extLst>
      <p:ext uri="{BB962C8B-B14F-4D97-AF65-F5344CB8AC3E}">
        <p14:creationId xmlns:p14="http://schemas.microsoft.com/office/powerpoint/2010/main" val="3709771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131" y="2449690"/>
            <a:ext cx="5927094" cy="1590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25" y="206582"/>
            <a:ext cx="2737140" cy="14671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1318" y="4290416"/>
            <a:ext cx="2459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JOIN US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56" y="5628948"/>
            <a:ext cx="2374044" cy="10065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70073" y="4572404"/>
            <a:ext cx="4201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/>
              <a:t>Saturday June 24</a:t>
            </a:r>
            <a:r>
              <a:rPr lang="en-CA" sz="3200" baseline="30000" dirty="0" smtClean="0"/>
              <a:t>th</a:t>
            </a:r>
            <a:r>
              <a:rPr lang="en-CA" sz="3200" dirty="0" smtClean="0"/>
              <a:t> 2017 </a:t>
            </a:r>
          </a:p>
          <a:p>
            <a:pPr algn="ctr"/>
            <a:r>
              <a:rPr lang="en-CA" sz="3200" dirty="0" smtClean="0"/>
              <a:t>9:00 am to 2:00pm</a:t>
            </a:r>
            <a:endParaRPr lang="en-CA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82951" y="5201112"/>
            <a:ext cx="257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Our Club Name</a:t>
            </a:r>
          </a:p>
          <a:p>
            <a:pPr algn="ctr"/>
            <a:r>
              <a:rPr lang="en-CA" dirty="0" smtClean="0"/>
              <a:t>Our Club Address</a:t>
            </a:r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1173430" y="1620573"/>
            <a:ext cx="98451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We are opening our doors for you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098357" y="4685079"/>
            <a:ext cx="2918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REGISTER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 rot="19695787">
            <a:off x="125611" y="478470"/>
            <a:ext cx="1568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FREE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70943" y="5593611"/>
            <a:ext cx="257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Club Website or event registration website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116159" y="6107276"/>
            <a:ext cx="4714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For More Information: Our contact Email</a:t>
            </a:r>
          </a:p>
          <a:p>
            <a:pPr algn="ctr"/>
            <a:r>
              <a:rPr lang="en-CA" dirty="0"/>
              <a:t>	</a:t>
            </a:r>
            <a:r>
              <a:rPr lang="en-CA" dirty="0" smtClean="0"/>
              <a:t>Contact Phone #</a:t>
            </a:r>
            <a:endParaRPr lang="en-CA" dirty="0"/>
          </a:p>
        </p:txBody>
      </p:sp>
      <p:sp>
        <p:nvSpPr>
          <p:cNvPr id="16" name="Rectangle 15"/>
          <p:cNvSpPr/>
          <p:nvPr/>
        </p:nvSpPr>
        <p:spPr>
          <a:xfrm>
            <a:off x="1907945" y="4040477"/>
            <a:ext cx="8853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Come find out what sailing/rowing out on the water is really like with experienced volunteers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2521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511" y="253034"/>
            <a:ext cx="5249490" cy="1408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349" y="1902775"/>
            <a:ext cx="2168052" cy="11620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497" y="6070041"/>
            <a:ext cx="1261808" cy="5349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77018" y="4010975"/>
            <a:ext cx="4201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/>
              <a:t>Saturday June 24</a:t>
            </a:r>
            <a:r>
              <a:rPr lang="en-CA" sz="2800" baseline="30000" dirty="0" smtClean="0"/>
              <a:t>th</a:t>
            </a:r>
            <a:r>
              <a:rPr lang="en-CA" sz="2800" dirty="0" smtClean="0"/>
              <a:t> 2017 </a:t>
            </a:r>
          </a:p>
          <a:p>
            <a:pPr algn="ctr"/>
            <a:r>
              <a:rPr lang="en-CA" sz="2800" dirty="0" smtClean="0"/>
              <a:t>9:00 am to 2:00pm</a:t>
            </a:r>
            <a:endParaRPr lang="en-C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996563" y="5863506"/>
            <a:ext cx="257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Our Club Name</a:t>
            </a:r>
          </a:p>
          <a:p>
            <a:pPr algn="ctr"/>
            <a:r>
              <a:rPr lang="en-CA" dirty="0" smtClean="0"/>
              <a:t>Our Club Address</a:t>
            </a:r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5381546" y="1582541"/>
            <a:ext cx="29741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OPEN </a:t>
            </a:r>
          </a:p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HOUSE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73378" y="5046369"/>
            <a:ext cx="20072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REGISTER</a:t>
            </a:r>
            <a:endParaRPr lang="en-US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93186" y="5184868"/>
            <a:ext cx="4148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Club Website or event registration website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774472" y="6301309"/>
            <a:ext cx="6094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For More Information: Our contact Email Contact Phone #</a:t>
            </a:r>
            <a:endParaRPr lang="en-CA" dirty="0"/>
          </a:p>
        </p:txBody>
      </p:sp>
      <p:sp>
        <p:nvSpPr>
          <p:cNvPr id="16" name="Rectangle 15"/>
          <p:cNvSpPr/>
          <p:nvPr/>
        </p:nvSpPr>
        <p:spPr>
          <a:xfrm>
            <a:off x="6218162" y="3402366"/>
            <a:ext cx="50732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 smtClean="0"/>
              <a:t>Come find out what </a:t>
            </a:r>
            <a:r>
              <a:rPr lang="en-CA" sz="2400" dirty="0"/>
              <a:t>S</a:t>
            </a:r>
            <a:r>
              <a:rPr lang="en-CA" sz="2400" dirty="0" smtClean="0"/>
              <a:t>ailing is really like</a:t>
            </a:r>
            <a:endParaRPr lang="en-C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39508" y="2991644"/>
            <a:ext cx="4378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Add Picture of your club or rowing in general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712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21" y="452233"/>
            <a:ext cx="2919138" cy="15646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47880" y="2477236"/>
            <a:ext cx="97346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 to all our sponsors!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17" y="452233"/>
            <a:ext cx="5476031" cy="14697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81731" y="3400566"/>
            <a:ext cx="80285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dirty="0" smtClean="0"/>
              <a:t>With the help of these incredibly generous community organizations we introduced sailing to over XX people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12736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9" y="458001"/>
            <a:ext cx="3600450" cy="609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69" y="3362364"/>
            <a:ext cx="6991350" cy="1876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90" y="192369"/>
            <a:ext cx="2374044" cy="1006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596" y="192369"/>
            <a:ext cx="2737140" cy="146710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21328" y="1822828"/>
            <a:ext cx="813689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DAYS TO GO</a:t>
            </a:r>
            <a:endParaRPr lang="en-US" sz="9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48338" y="5520512"/>
            <a:ext cx="4430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Sign Up Today!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6301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608" y="1776882"/>
            <a:ext cx="4941383" cy="48315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6592"/>
            <a:ext cx="6991350" cy="1876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559" y="313763"/>
            <a:ext cx="2374044" cy="1006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47" y="239828"/>
            <a:ext cx="3072246" cy="16467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45406" y="2416742"/>
            <a:ext cx="56714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DAYS LEFT</a:t>
            </a:r>
            <a:endParaRPr lang="en-US" sz="9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98163" y="276586"/>
            <a:ext cx="4430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Sign Up Today!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0636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</TotalTime>
  <Words>365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Roddie</dc:creator>
  <cp:lastModifiedBy>Lisa Roddie</cp:lastModifiedBy>
  <cp:revision>20</cp:revision>
  <dcterms:created xsi:type="dcterms:W3CDTF">2016-08-09T13:35:34Z</dcterms:created>
  <dcterms:modified xsi:type="dcterms:W3CDTF">2016-12-12T16:09:47Z</dcterms:modified>
</cp:coreProperties>
</file>