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536" y="60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40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23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81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4850"/>
            <a:ext cx="2881312" cy="773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3244850"/>
            <a:ext cx="2881314" cy="773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379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4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0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51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514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450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074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8551" y="649288"/>
            <a:ext cx="1477963" cy="10331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288"/>
            <a:ext cx="4284661" cy="1033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32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A5F92-4B84-4F94-B5E7-DDBA212DCF36}" type="datetimeFigureOut">
              <a:rPr lang="en-CA" smtClean="0"/>
              <a:t>2016-12-12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4F5F3-F30F-4A0F-9E54-E5801EF989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796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96985" y="59989"/>
            <a:ext cx="2398029" cy="64633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Instructions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599" y="908924"/>
            <a:ext cx="11954933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General Promotion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Pick the image (s) that best reflects your club - good to use different pictures on Social Media to keep it looking </a:t>
            </a:r>
            <a:r>
              <a:rPr lang="en-CA" dirty="0" smtClean="0"/>
              <a:t>new – </a:t>
            </a:r>
            <a:r>
              <a:rPr lang="en-CA" dirty="0" smtClean="0"/>
              <a:t>on the one slide add your own picture </a:t>
            </a: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logo into the space where the COAST logo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name and address where it says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If you are not using the provincial wide date – put in your date and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the website address – either the club or the registration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contact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Sponsors – insert a picture to add sponsor logo’s; if you had low numbers adjust paragraph to avoid number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599" y="3623595"/>
            <a:ext cx="1195493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Countdown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Insert your club logo into the space where the COAST logo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533" y="4472893"/>
            <a:ext cx="11954933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dirty="0" smtClean="0"/>
              <a:t>To Save slides as an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Under File (top left) click on Save 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Browse for the folder you want to save it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Enter an appropriate and memorable name (this name could be seen by others)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 Under the file name there is a Save As Type box – click on it to save it as a JPEG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It will give you the option to just save the current slide as a picture – do that it is easier to manage one image at a time especially as not all will apply to your club</a:t>
            </a:r>
          </a:p>
        </p:txBody>
      </p:sp>
    </p:spTree>
    <p:extLst>
      <p:ext uri="{BB962C8B-B14F-4D97-AF65-F5344CB8AC3E}">
        <p14:creationId xmlns:p14="http://schemas.microsoft.com/office/powerpoint/2010/main" val="3709771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31" y="2449690"/>
            <a:ext cx="5927094" cy="1590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25" y="206582"/>
            <a:ext cx="2737140" cy="14671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1318" y="4290416"/>
            <a:ext cx="2459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JOIN US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50" y="5649622"/>
            <a:ext cx="2452099" cy="1180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70073" y="4572404"/>
            <a:ext cx="4201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Saturday June 24</a:t>
            </a:r>
            <a:r>
              <a:rPr lang="en-CA" sz="3200" baseline="30000" dirty="0" smtClean="0"/>
              <a:t>th</a:t>
            </a:r>
            <a:r>
              <a:rPr lang="en-CA" sz="3200" dirty="0" smtClean="0"/>
              <a:t> 2017 </a:t>
            </a:r>
          </a:p>
          <a:p>
            <a:pPr algn="ctr"/>
            <a:r>
              <a:rPr lang="en-CA" sz="3200" dirty="0" smtClean="0"/>
              <a:t>9:00 am to 2:00pm</a:t>
            </a:r>
            <a:endParaRPr lang="en-C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82951" y="5201112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Our Club Name</a:t>
            </a:r>
          </a:p>
          <a:p>
            <a:pPr algn="ctr"/>
            <a:r>
              <a:rPr lang="en-CA" dirty="0" smtClean="0"/>
              <a:t>Our Club Address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1173430" y="1620573"/>
            <a:ext cx="98451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We are opening our doors for you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98357" y="4685079"/>
            <a:ext cx="2918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REGISTER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19695787">
            <a:off x="125611" y="478470"/>
            <a:ext cx="1568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FREE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70943" y="5593611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Club Website or event registration website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116159" y="6107276"/>
            <a:ext cx="4714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For More Information: Our contact Email</a:t>
            </a:r>
          </a:p>
          <a:p>
            <a:pPr algn="ctr"/>
            <a:r>
              <a:rPr lang="en-CA" dirty="0"/>
              <a:t>	</a:t>
            </a:r>
            <a:r>
              <a:rPr lang="en-CA" dirty="0" smtClean="0"/>
              <a:t>Contact Phone #</a:t>
            </a:r>
            <a:endParaRPr lang="en-CA" dirty="0"/>
          </a:p>
        </p:txBody>
      </p:sp>
      <p:sp>
        <p:nvSpPr>
          <p:cNvPr id="16" name="Rectangle 15"/>
          <p:cNvSpPr/>
          <p:nvPr/>
        </p:nvSpPr>
        <p:spPr>
          <a:xfrm>
            <a:off x="1907945" y="4040477"/>
            <a:ext cx="8853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Come find out what sailing/rowing out on the water is really like with experienced volunteers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521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973" y="209301"/>
            <a:ext cx="5249490" cy="1408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349" y="1902775"/>
            <a:ext cx="2168052" cy="1162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77018" y="4093767"/>
            <a:ext cx="420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/>
              <a:t>Saturday June 24</a:t>
            </a:r>
            <a:r>
              <a:rPr lang="en-CA" sz="2800" baseline="30000" dirty="0" smtClean="0"/>
              <a:t>th</a:t>
            </a:r>
            <a:r>
              <a:rPr lang="en-CA" sz="2800" dirty="0" smtClean="0"/>
              <a:t> 2017 </a:t>
            </a:r>
          </a:p>
          <a:p>
            <a:pPr algn="ctr"/>
            <a:r>
              <a:rPr lang="en-CA" sz="2800" dirty="0" smtClean="0"/>
              <a:t>9:00 am to 2:00pm</a:t>
            </a:r>
            <a:endParaRPr lang="en-C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994422" y="5913156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Our Club Name</a:t>
            </a:r>
          </a:p>
          <a:p>
            <a:pPr algn="ctr"/>
            <a:r>
              <a:rPr lang="en-CA" dirty="0" smtClean="0"/>
              <a:t>Our Club Address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5089950" y="1606650"/>
            <a:ext cx="29741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OPEN </a:t>
            </a:r>
          </a:p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HOUSE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73378" y="5046369"/>
            <a:ext cx="20072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REGISTER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93473" y="5224824"/>
            <a:ext cx="4148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Club Website or event registration website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774472" y="6301309"/>
            <a:ext cx="6094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For More Information: Our contact Email Contact Phone #</a:t>
            </a:r>
            <a:endParaRPr lang="en-CA" dirty="0"/>
          </a:p>
        </p:txBody>
      </p:sp>
      <p:sp>
        <p:nvSpPr>
          <p:cNvPr id="16" name="Rectangle 15"/>
          <p:cNvSpPr/>
          <p:nvPr/>
        </p:nvSpPr>
        <p:spPr>
          <a:xfrm>
            <a:off x="6096000" y="3540234"/>
            <a:ext cx="54891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 smtClean="0"/>
              <a:t>Come find out what Rowing is really like</a:t>
            </a:r>
            <a:endParaRPr lang="en-CA" sz="24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43" y="5842131"/>
            <a:ext cx="1897238" cy="9134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9508" y="2991644"/>
            <a:ext cx="4378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Add Picture of your club or rowing in general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4175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21" y="452233"/>
            <a:ext cx="2919138" cy="15646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7880" y="2477236"/>
            <a:ext cx="97346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 to all our sponsors!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17" y="452233"/>
            <a:ext cx="5476031" cy="14697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81731" y="3400566"/>
            <a:ext cx="80285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400" dirty="0" smtClean="0"/>
              <a:t>With the help of these incredibly generous community organizations we introduced rowing to over XX people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12736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180" y="3238243"/>
            <a:ext cx="6579341" cy="34244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67" y="273915"/>
            <a:ext cx="7112854" cy="190903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1256" y="1708415"/>
            <a:ext cx="379020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Countdown</a:t>
            </a:r>
          </a:p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is ON  </a:t>
            </a:r>
          </a:p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 Days to Go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47" y="182077"/>
            <a:ext cx="2737140" cy="14671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24817" y="4328386"/>
            <a:ext cx="2459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JOIN US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7789" y="5272889"/>
            <a:ext cx="2686450" cy="65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Saturday June 24</a:t>
            </a:r>
            <a:r>
              <a:rPr lang="en-CA" baseline="30000" dirty="0" smtClean="0"/>
              <a:t>th</a:t>
            </a:r>
            <a:r>
              <a:rPr lang="en-CA" dirty="0" smtClean="0"/>
              <a:t> 2017 </a:t>
            </a:r>
          </a:p>
          <a:p>
            <a:pPr algn="ctr"/>
            <a:r>
              <a:rPr lang="en-CA" dirty="0" smtClean="0"/>
              <a:t>10:00 am to 3:00pm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1467789" y="6045867"/>
            <a:ext cx="2573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Our Club Name</a:t>
            </a:r>
          </a:p>
          <a:p>
            <a:pPr algn="ctr"/>
            <a:r>
              <a:rPr lang="en-CA" dirty="0" smtClean="0"/>
              <a:t>Our Club Address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467" y="1024127"/>
            <a:ext cx="2374044" cy="10065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79" y="2171126"/>
            <a:ext cx="2019462" cy="97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6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94" y="1938515"/>
            <a:ext cx="2990850" cy="3905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377" y="468194"/>
            <a:ext cx="6991350" cy="1876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036" y="5135652"/>
            <a:ext cx="3008964" cy="1448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85" y="148834"/>
            <a:ext cx="3122017" cy="16734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18025" y="2367646"/>
            <a:ext cx="529389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DAYS TO GO</a:t>
            </a:r>
            <a:endParaRPr lang="en-US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10345" y="5382100"/>
            <a:ext cx="4430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Sign Up Today!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1041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383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Roddie</dc:creator>
  <cp:lastModifiedBy>Lisa Roddie</cp:lastModifiedBy>
  <cp:revision>20</cp:revision>
  <dcterms:created xsi:type="dcterms:W3CDTF">2016-08-09T13:35:34Z</dcterms:created>
  <dcterms:modified xsi:type="dcterms:W3CDTF">2016-12-12T16:09:50Z</dcterms:modified>
</cp:coreProperties>
</file>